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</p:sldMasterIdLst>
  <p:sldIdLst>
    <p:sldId id="256" r:id="rId5"/>
    <p:sldId id="261" r:id="rId6"/>
    <p:sldId id="263" r:id="rId7"/>
    <p:sldId id="264" r:id="rId8"/>
    <p:sldId id="265" r:id="rId9"/>
    <p:sldId id="259" r:id="rId10"/>
    <p:sldId id="257" r:id="rId11"/>
    <p:sldId id="258" r:id="rId12"/>
    <p:sldId id="262" r:id="rId13"/>
    <p:sldId id="260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4AEE5-F49D-95CB-BCC0-A1E3D5396910}" v="1400" dt="2020-03-25T10:30:13.338"/>
    <p1510:client id="{291E8FC5-F102-4310-C5ED-881C9CBBC8C4}" v="83" dt="2020-03-25T09:24:04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51" d="100"/>
          <a:sy n="51" d="100"/>
        </p:scale>
        <p:origin x="-42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NA HARAMINČIĆ" userId="S::jasna.haramincic-klescic@skole.hr::8d5739d7-127b-4d6a-ac4a-8790610bba16" providerId="AD" clId="Web-{1934AEE5-F49D-95CB-BCC0-A1E3D5396910}"/>
    <pc:docChg chg="addSld modSld sldOrd">
      <pc:chgData name="JASNA HARAMINČIĆ" userId="S::jasna.haramincic-klescic@skole.hr::8d5739d7-127b-4d6a-ac4a-8790610bba16" providerId="AD" clId="Web-{1934AEE5-F49D-95CB-BCC0-A1E3D5396910}" dt="2020-03-25T10:30:58.120" v="1396"/>
      <pc:docMkLst>
        <pc:docMk/>
      </pc:docMkLst>
      <pc:sldChg chg="addSp delSp modSp">
        <pc:chgData name="JASNA HARAMINČIĆ" userId="S::jasna.haramincic-klescic@skole.hr::8d5739d7-127b-4d6a-ac4a-8790610bba16" providerId="AD" clId="Web-{1934AEE5-F49D-95CB-BCC0-A1E3D5396910}" dt="2020-03-25T10:29:12.056" v="1394"/>
        <pc:sldMkLst>
          <pc:docMk/>
          <pc:sldMk cId="109857222" sldId="256"/>
        </pc:sldMkLst>
        <pc:spChg chg="mod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28:31.400" v="1336"/>
          <ac:spMkLst>
            <pc:docMk/>
            <pc:sldMk cId="109857222" sldId="256"/>
            <ac:spMk id="7" creationId="{0671A8AE-40A1-4631-A6B8-581AFF065482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28:31.400" v="1336"/>
          <ac:spMkLst>
            <pc:docMk/>
            <pc:sldMk cId="109857222" sldId="256"/>
            <ac:spMk id="10" creationId="{A44CD100-6267-4E62-AA64-2182A3A6A1C0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15" creationId="{5683D043-25BB-4AC9-8130-641179672614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17" creationId="{AA61CCAC-6875-474C-8E9E-F57ABF078C2B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22" creationId="{8A95209C-5275-4E15-8EA7-7F42980ABF2D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24" creationId="{4F2ED431-E304-4FF0-9F4E-032783C9D612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9:12.056" v="1394"/>
          <ac:spMkLst>
            <pc:docMk/>
            <pc:sldMk cId="109857222" sldId="256"/>
            <ac:spMk id="26" creationId="{4E87FCFB-2CCE-460D-B3DD-557C8BD1B94A}"/>
          </ac:spMkLst>
        </pc:spChg>
        <pc:picChg chg="mod">
          <ac:chgData name="JASNA HARAMINČIĆ" userId="S::jasna.haramincic-klescic@skole.hr::8d5739d7-127b-4d6a-ac4a-8790610bba16" providerId="AD" clId="Web-{1934AEE5-F49D-95CB-BCC0-A1E3D5396910}" dt="2020-03-25T10:29:12.056" v="1394"/>
          <ac:picMkLst>
            <pc:docMk/>
            <pc:sldMk cId="109857222" sldId="256"/>
            <ac:picMk id="8" creationId="{44E5547C-959D-463F-83D8-78FB7CC086DF}"/>
          </ac:picMkLst>
        </pc:picChg>
      </pc:sldChg>
      <pc:sldChg chg="addSp delSp modSp mod setBg">
        <pc:chgData name="JASNA HARAMINČIĆ" userId="S::jasna.haramincic-klescic@skole.hr::8d5739d7-127b-4d6a-ac4a-8790610bba16" providerId="AD" clId="Web-{1934AEE5-F49D-95CB-BCC0-A1E3D5396910}" dt="2020-03-25T09:27:24.227" v="5"/>
        <pc:sldMkLst>
          <pc:docMk/>
          <pc:sldMk cId="1293250346" sldId="257"/>
        </pc:sldMkLst>
        <pc:spChg chg="add del">
          <ac:chgData name="JASNA HARAMINČIĆ" userId="S::jasna.haramincic-klescic@skole.hr::8d5739d7-127b-4d6a-ac4a-8790610bba16" providerId="AD" clId="Web-{1934AEE5-F49D-95CB-BCC0-A1E3D5396910}" dt="2020-03-25T09:27:24.211" v="4"/>
          <ac:spMkLst>
            <pc:docMk/>
            <pc:sldMk cId="1293250346" sldId="257"/>
            <ac:spMk id="4" creationId="{F027EB3A-DF05-4A1A-99F5-BE83E7654676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27:24.227" v="5"/>
          <ac:spMkLst>
            <pc:docMk/>
            <pc:sldMk cId="1293250346" sldId="257"/>
            <ac:spMk id="5" creationId="{2D2B266D-3625-4584-A5C3-7D3F672CFF30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09:27:11.524" v="2"/>
          <ac:spMkLst>
            <pc:docMk/>
            <pc:sldMk cId="1293250346" sldId="257"/>
            <ac:spMk id="7" creationId="{48A8D901-A3D4-47FE-97FD-FE36517414F7}"/>
          </ac:spMkLst>
        </pc:spChg>
        <pc:picChg chg="add mod">
          <ac:chgData name="JASNA HARAMINČIĆ" userId="S::jasna.haramincic-klescic@skole.hr::8d5739d7-127b-4d6a-ac4a-8790610bba16" providerId="AD" clId="Web-{1934AEE5-F49D-95CB-BCC0-A1E3D5396910}" dt="2020-03-25T09:27:24.227" v="5"/>
          <ac:picMkLst>
            <pc:docMk/>
            <pc:sldMk cId="1293250346" sldId="257"/>
            <ac:picMk id="2" creationId="{41BEC562-2B27-451A-9670-6208319E4BA8}"/>
          </ac:picMkLst>
        </pc:picChg>
      </pc:sldChg>
      <pc:sldChg chg="addSp modSp new mod setBg">
        <pc:chgData name="JASNA HARAMINČIĆ" userId="S::jasna.haramincic-klescic@skole.hr::8d5739d7-127b-4d6a-ac4a-8790610bba16" providerId="AD" clId="Web-{1934AEE5-F49D-95CB-BCC0-A1E3D5396910}" dt="2020-03-25T09:28:01.102" v="8"/>
        <pc:sldMkLst>
          <pc:docMk/>
          <pc:sldMk cId="1236895452" sldId="258"/>
        </pc:sldMkLst>
        <pc:spChg chg="add">
          <ac:chgData name="JASNA HARAMINČIĆ" userId="S::jasna.haramincic-klescic@skole.hr::8d5739d7-127b-4d6a-ac4a-8790610bba16" providerId="AD" clId="Web-{1934AEE5-F49D-95CB-BCC0-A1E3D5396910}" dt="2020-03-25T09:28:01.102" v="8"/>
          <ac:spMkLst>
            <pc:docMk/>
            <pc:sldMk cId="1236895452" sldId="258"/>
            <ac:spMk id="7" creationId="{AF2A46FC-A8BE-4771-BE51-D9123E91856E}"/>
          </ac:spMkLst>
        </pc:spChg>
        <pc:picChg chg="add mod">
          <ac:chgData name="JASNA HARAMINČIĆ" userId="S::jasna.haramincic-klescic@skole.hr::8d5739d7-127b-4d6a-ac4a-8790610bba16" providerId="AD" clId="Web-{1934AEE5-F49D-95CB-BCC0-A1E3D5396910}" dt="2020-03-25T09:28:01.102" v="8"/>
          <ac:picMkLst>
            <pc:docMk/>
            <pc:sldMk cId="1236895452" sldId="258"/>
            <ac:picMk id="2" creationId="{DBB2F030-3269-4753-8004-934C94297EF9}"/>
          </ac:picMkLst>
        </pc:picChg>
      </pc:sldChg>
      <pc:sldChg chg="addSp delSp modSp new ord">
        <pc:chgData name="JASNA HARAMINČIĆ" userId="S::jasna.haramincic-klescic@skole.hr::8d5739d7-127b-4d6a-ac4a-8790610bba16" providerId="AD" clId="Web-{1934AEE5-F49D-95CB-BCC0-A1E3D5396910}" dt="2020-03-25T10:30:13.338" v="1395"/>
        <pc:sldMkLst>
          <pc:docMk/>
          <pc:sldMk cId="2150695541" sldId="259"/>
        </pc:sldMkLst>
        <pc:spChg chg="mod">
          <ac:chgData name="JASNA HARAMINČIĆ" userId="S::jasna.haramincic-klescic@skole.hr::8d5739d7-127b-4d6a-ac4a-8790610bba16" providerId="AD" clId="Web-{1934AEE5-F49D-95CB-BCC0-A1E3D5396910}" dt="2020-03-25T09:29:33.587" v="30" actId="20577"/>
          <ac:spMkLst>
            <pc:docMk/>
            <pc:sldMk cId="2150695541" sldId="259"/>
            <ac:spMk id="2" creationId="{6B1A96E9-8F82-45F1-B640-EB1A255DE7A4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09:31:46.292" v="231"/>
          <ac:spMkLst>
            <pc:docMk/>
            <pc:sldMk cId="2150695541" sldId="259"/>
            <ac:spMk id="3" creationId="{A08A3A1E-2009-4C96-842C-685306659121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09:45:44.143" v="546" actId="20577"/>
          <ac:spMkLst>
            <pc:docMk/>
            <pc:sldMk cId="2150695541" sldId="259"/>
            <ac:spMk id="4" creationId="{8D9705F8-170D-468A-827D-00F8EB19AE81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09:32:10.073" v="236" actId="14100"/>
          <ac:picMkLst>
            <pc:docMk/>
            <pc:sldMk cId="2150695541" sldId="259"/>
            <ac:picMk id="5" creationId="{583BDEC6-9386-47B1-9EAC-44A4C64080A8}"/>
          </ac:picMkLst>
        </pc:picChg>
      </pc:sldChg>
      <pc:sldChg chg="addSp modSp new">
        <pc:chgData name="JASNA HARAMINČIĆ" userId="S::jasna.haramincic-klescic@skole.hr::8d5739d7-127b-4d6a-ac4a-8790610bba16" providerId="AD" clId="Web-{1934AEE5-F49D-95CB-BCC0-A1E3D5396910}" dt="2020-03-25T09:40:59.781" v="450" actId="14100"/>
        <pc:sldMkLst>
          <pc:docMk/>
          <pc:sldMk cId="3120971437" sldId="260"/>
        </pc:sldMkLst>
        <pc:picChg chg="add mod">
          <ac:chgData name="JASNA HARAMINČIĆ" userId="S::jasna.haramincic-klescic@skole.hr::8d5739d7-127b-4d6a-ac4a-8790610bba16" providerId="AD" clId="Web-{1934AEE5-F49D-95CB-BCC0-A1E3D5396910}" dt="2020-03-25T09:40:59.781" v="450" actId="14100"/>
          <ac:picMkLst>
            <pc:docMk/>
            <pc:sldMk cId="3120971437" sldId="260"/>
            <ac:picMk id="2" creationId="{E9A35E94-CE85-400C-8A9F-A46455856C65}"/>
          </ac:picMkLst>
        </pc:picChg>
        <pc:picChg chg="add mod">
          <ac:chgData name="JASNA HARAMINČIĆ" userId="S::jasna.haramincic-klescic@skole.hr::8d5739d7-127b-4d6a-ac4a-8790610bba16" providerId="AD" clId="Web-{1934AEE5-F49D-95CB-BCC0-A1E3D5396910}" dt="2020-03-25T09:40:37.874" v="446" actId="1076"/>
          <ac:picMkLst>
            <pc:docMk/>
            <pc:sldMk cId="3120971437" sldId="260"/>
            <ac:picMk id="4" creationId="{22312C54-1B36-4CE0-A608-868EBC6720BA}"/>
          </ac:picMkLst>
        </pc:picChg>
      </pc:sldChg>
      <pc:sldChg chg="addSp delSp modSp new">
        <pc:chgData name="JASNA HARAMINČIĆ" userId="S::jasna.haramincic-klescic@skole.hr::8d5739d7-127b-4d6a-ac4a-8790610bba16" providerId="AD" clId="Web-{1934AEE5-F49D-95CB-BCC0-A1E3D5396910}" dt="2020-03-25T09:39:09.202" v="437" actId="1076"/>
        <pc:sldMkLst>
          <pc:docMk/>
          <pc:sldMk cId="1202461837" sldId="261"/>
        </pc:sldMkLst>
        <pc:spChg chg="mod">
          <ac:chgData name="JASNA HARAMINČIĆ" userId="S::jasna.haramincic-klescic@skole.hr::8d5739d7-127b-4d6a-ac4a-8790610bba16" providerId="AD" clId="Web-{1934AEE5-F49D-95CB-BCC0-A1E3D5396910}" dt="2020-03-25T09:35:41.778" v="358" actId="20577"/>
          <ac:spMkLst>
            <pc:docMk/>
            <pc:sldMk cId="1202461837" sldId="261"/>
            <ac:spMk id="2" creationId="{4FE125EC-44A3-4E91-B273-7951683D790C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09:36:45.404" v="413" actId="20577"/>
          <ac:spMkLst>
            <pc:docMk/>
            <pc:sldMk cId="1202461837" sldId="261"/>
            <ac:spMk id="3" creationId="{203283FD-1649-4FCF-8A93-73624859B999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09:37:51.217" v="425"/>
          <ac:spMkLst>
            <pc:docMk/>
            <pc:sldMk cId="1202461837" sldId="261"/>
            <ac:spMk id="4" creationId="{B150D108-2B2E-4CE9-B755-08653B7724A7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09:37:05.435" v="422" actId="20577"/>
          <ac:spMkLst>
            <pc:docMk/>
            <pc:sldMk cId="1202461837" sldId="261"/>
            <ac:spMk id="5" creationId="{E6E5C0BC-9218-4372-90FB-7584933EF9CC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09:38:50.686" v="426"/>
          <ac:spMkLst>
            <pc:docMk/>
            <pc:sldMk cId="1202461837" sldId="261"/>
            <ac:spMk id="6" creationId="{0447C191-ED4D-4F73-8040-2D4167BEF27E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09:39:09.186" v="436" actId="1076"/>
          <ac:spMkLst>
            <pc:docMk/>
            <pc:sldMk cId="1202461837" sldId="261"/>
            <ac:spMk id="11" creationId="{F47035A0-E0D9-4968-B8F0-3BE3E9CD35B6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09:37:51.217" v="425"/>
          <ac:picMkLst>
            <pc:docMk/>
            <pc:sldMk cId="1202461837" sldId="261"/>
            <ac:picMk id="7" creationId="{A35A5F9C-8A78-4A43-902F-E23FE702C1A9}"/>
          </ac:picMkLst>
        </pc:picChg>
        <pc:picChg chg="add mod ord">
          <ac:chgData name="JASNA HARAMINČIĆ" userId="S::jasna.haramincic-klescic@skole.hr::8d5739d7-127b-4d6a-ac4a-8790610bba16" providerId="AD" clId="Web-{1934AEE5-F49D-95CB-BCC0-A1E3D5396910}" dt="2020-03-25T09:39:09.202" v="437" actId="1076"/>
          <ac:picMkLst>
            <pc:docMk/>
            <pc:sldMk cId="1202461837" sldId="261"/>
            <ac:picMk id="9" creationId="{320F680D-3DE6-4DE8-9C32-AFD4FC577A3E}"/>
          </ac:picMkLst>
        </pc:picChg>
      </pc:sldChg>
      <pc:sldChg chg="addSp modSp new ord">
        <pc:chgData name="JASNA HARAMINČIĆ" userId="S::jasna.haramincic-klescic@skole.hr::8d5739d7-127b-4d6a-ac4a-8790610bba16" providerId="AD" clId="Web-{1934AEE5-F49D-95CB-BCC0-A1E3D5396910}" dt="2020-03-25T10:04:51.622" v="827" actId="14100"/>
        <pc:sldMkLst>
          <pc:docMk/>
          <pc:sldMk cId="3262961757" sldId="262"/>
        </pc:sldMkLst>
        <pc:picChg chg="add mod">
          <ac:chgData name="JASNA HARAMINČIĆ" userId="S::jasna.haramincic-klescic@skole.hr::8d5739d7-127b-4d6a-ac4a-8790610bba16" providerId="AD" clId="Web-{1934AEE5-F49D-95CB-BCC0-A1E3D5396910}" dt="2020-03-25T10:04:43.778" v="824" actId="1076"/>
          <ac:picMkLst>
            <pc:docMk/>
            <pc:sldMk cId="3262961757" sldId="262"/>
            <ac:picMk id="2" creationId="{1A864921-15F8-4C1D-A736-B6FF7843D700}"/>
          </ac:picMkLst>
        </pc:picChg>
        <pc:picChg chg="add mod">
          <ac:chgData name="JASNA HARAMINČIĆ" userId="S::jasna.haramincic-klescic@skole.hr::8d5739d7-127b-4d6a-ac4a-8790610bba16" providerId="AD" clId="Web-{1934AEE5-F49D-95CB-BCC0-A1E3D5396910}" dt="2020-03-25T10:04:51.622" v="827" actId="14100"/>
          <ac:picMkLst>
            <pc:docMk/>
            <pc:sldMk cId="3262961757" sldId="262"/>
            <ac:picMk id="4" creationId="{E6087AD8-6DBB-485A-812A-BEE24F2EFA33}"/>
          </ac:picMkLst>
        </pc:picChg>
      </pc:sldChg>
      <pc:sldChg chg="addSp delSp modSp new mod setBg setClrOvrMap">
        <pc:chgData name="JASNA HARAMINČIĆ" userId="S::jasna.haramincic-klescic@skole.hr::8d5739d7-127b-4d6a-ac4a-8790610bba16" providerId="AD" clId="Web-{1934AEE5-F49D-95CB-BCC0-A1E3D5396910}" dt="2020-03-25T09:53:51.756" v="695" actId="20577"/>
        <pc:sldMkLst>
          <pc:docMk/>
          <pc:sldMk cId="194063224" sldId="263"/>
        </pc:sldMkLst>
        <pc:spChg chg="mod">
          <ac:chgData name="JASNA HARAMINČIĆ" userId="S::jasna.haramincic-klescic@skole.hr::8d5739d7-127b-4d6a-ac4a-8790610bba16" providerId="AD" clId="Web-{1934AEE5-F49D-95CB-BCC0-A1E3D5396910}" dt="2020-03-25T09:53:33.006" v="692" actId="20577"/>
          <ac:spMkLst>
            <pc:docMk/>
            <pc:sldMk cId="194063224" sldId="263"/>
            <ac:spMk id="2" creationId="{33F44FEE-B9AC-4B0A-8944-50C9B74A6169}"/>
          </ac:spMkLst>
        </pc:spChg>
        <pc:spChg chg="mod ord">
          <ac:chgData name="JASNA HARAMINČIĆ" userId="S::jasna.haramincic-klescic@skole.hr::8d5739d7-127b-4d6a-ac4a-8790610bba16" providerId="AD" clId="Web-{1934AEE5-F49D-95CB-BCC0-A1E3D5396910}" dt="2020-03-25T09:53:51.756" v="695" actId="20577"/>
          <ac:spMkLst>
            <pc:docMk/>
            <pc:sldMk cId="194063224" sldId="263"/>
            <ac:spMk id="3" creationId="{C3463DC3-F4F5-4049-BE6B-C3D1ED48464B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09:49:47.176" v="674"/>
          <ac:spMkLst>
            <pc:docMk/>
            <pc:sldMk cId="194063224" sldId="263"/>
            <ac:spMk id="4" creationId="{99A1FA96-F1DC-4CBD-BF3F-71FAA2024BFD}"/>
          </ac:spMkLst>
        </pc:spChg>
        <pc:spChg chg="add mod or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7" creationId="{3602E0F2-1C80-45B1-BF58-55CB1D7CCCB6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11" creationId="{B5BC10CA-9E1D-410A-B972-43090D3F065C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16" creationId="{EBDD1931-9E86-4402-9A68-33A2D9EFB198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18" creationId="{A7C5F937-FDA4-49FD-A135-03738460F694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20" creationId="{F515E37C-522A-423F-B958-36BF6614147F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2:44.662" v="688"/>
          <ac:spMkLst>
            <pc:docMk/>
            <pc:sldMk cId="194063224" sldId="263"/>
            <ac:spMk id="22" creationId="{535742DD-1B16-4E9D-B715-0D74B4574A68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09:52:44.662" v="688"/>
          <ac:picMkLst>
            <pc:docMk/>
            <pc:sldMk cId="194063224" sldId="263"/>
            <ac:picMk id="5" creationId="{DDE6A087-8F45-4D62-8E1A-F97F3E149561}"/>
          </ac:picMkLst>
        </pc:picChg>
        <pc:picChg chg="add mod">
          <ac:chgData name="JASNA HARAMINČIĆ" userId="S::jasna.haramincic-klescic@skole.hr::8d5739d7-127b-4d6a-ac4a-8790610bba16" providerId="AD" clId="Web-{1934AEE5-F49D-95CB-BCC0-A1E3D5396910}" dt="2020-03-25T09:52:44.662" v="688"/>
          <ac:picMkLst>
            <pc:docMk/>
            <pc:sldMk cId="194063224" sldId="263"/>
            <ac:picMk id="9" creationId="{F09B9C61-B9FD-4CC2-8F7D-B548ED790CDE}"/>
          </ac:picMkLst>
        </pc:picChg>
      </pc:sldChg>
      <pc:sldChg chg="addSp delSp modSp new mod setBg">
        <pc:chgData name="JASNA HARAMINČIĆ" userId="S::jasna.haramincic-klescic@skole.hr::8d5739d7-127b-4d6a-ac4a-8790610bba16" providerId="AD" clId="Web-{1934AEE5-F49D-95CB-BCC0-A1E3D5396910}" dt="2020-03-25T09:57:24.305" v="769" actId="20577"/>
        <pc:sldMkLst>
          <pc:docMk/>
          <pc:sldMk cId="4006681520" sldId="264"/>
        </pc:sldMkLst>
        <pc:spChg chg="mod ord">
          <ac:chgData name="JASNA HARAMINČIĆ" userId="S::jasna.haramincic-klescic@skole.hr::8d5739d7-127b-4d6a-ac4a-8790610bba16" providerId="AD" clId="Web-{1934AEE5-F49D-95CB-BCC0-A1E3D5396910}" dt="2020-03-25T09:57:24.305" v="769" actId="20577"/>
          <ac:spMkLst>
            <pc:docMk/>
            <pc:sldMk cId="4006681520" sldId="264"/>
            <ac:spMk id="2" creationId="{9998BDFB-8037-4F31-BA22-DD615585A0F0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09:57:01.805" v="762"/>
          <ac:spMkLst>
            <pc:docMk/>
            <pc:sldMk cId="4006681520" sldId="264"/>
            <ac:spMk id="3" creationId="{AC574CCF-D66F-428C-B909-F47F34BC8AE6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09:57:08.789" v="766"/>
          <ac:spMkLst>
            <pc:docMk/>
            <pc:sldMk cId="4006681520" sldId="264"/>
            <ac:spMk id="6" creationId="{CCE3BF70-05B0-4F15-82A8-171ABBB4ECC5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7:08.789" v="766"/>
          <ac:spMkLst>
            <pc:docMk/>
            <pc:sldMk cId="4006681520" sldId="264"/>
            <ac:spMk id="11" creationId="{DA381740-063A-41A4-836D-85D14980EEF0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7:08.789" v="766"/>
          <ac:spMkLst>
            <pc:docMk/>
            <pc:sldMk cId="4006681520" sldId="264"/>
            <ac:spMk id="13" creationId="{678CC48C-9275-4EFA-9B84-8E818500B9C1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09:57:08.789" v="766"/>
          <ac:spMkLst>
            <pc:docMk/>
            <pc:sldMk cId="4006681520" sldId="264"/>
            <ac:spMk id="15" creationId="{0A324144-E9CF-4B12-A53E-FAC0D281D8B0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09:57:08.789" v="766"/>
          <ac:picMkLst>
            <pc:docMk/>
            <pc:sldMk cId="4006681520" sldId="264"/>
            <ac:picMk id="4" creationId="{600A5FF7-A840-4E3A-9406-905BB31E3C12}"/>
          </ac:picMkLst>
        </pc:picChg>
      </pc:sldChg>
      <pc:sldChg chg="addSp delSp modSp new mod setBg">
        <pc:chgData name="JASNA HARAMINČIĆ" userId="S::jasna.haramincic-klescic@skole.hr::8d5739d7-127b-4d6a-ac4a-8790610bba16" providerId="AD" clId="Web-{1934AEE5-F49D-95CB-BCC0-A1E3D5396910}" dt="2020-03-25T10:02:23.073" v="813"/>
        <pc:sldMkLst>
          <pc:docMk/>
          <pc:sldMk cId="647149772" sldId="265"/>
        </pc:sldMkLst>
        <pc:spChg chg="mod ord">
          <ac:chgData name="JASNA HARAMINČIĆ" userId="S::jasna.haramincic-klescic@skole.hr::8d5739d7-127b-4d6a-ac4a-8790610bba16" providerId="AD" clId="Web-{1934AEE5-F49D-95CB-BCC0-A1E3D5396910}" dt="2020-03-25T10:02:23.073" v="813"/>
          <ac:spMkLst>
            <pc:docMk/>
            <pc:sldMk cId="647149772" sldId="265"/>
            <ac:spMk id="2" creationId="{B6DE928A-93F7-457E-8ECB-F2DC72C2796C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02:18.918" v="809"/>
          <ac:spMkLst>
            <pc:docMk/>
            <pc:sldMk cId="647149772" sldId="265"/>
            <ac:spMk id="3" creationId="{9F76CB5E-CF83-486E-B739-800B300737A6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10:02:23.073" v="813"/>
          <ac:spMkLst>
            <pc:docMk/>
            <pc:sldMk cId="647149772" sldId="265"/>
            <ac:spMk id="6" creationId="{FB529078-EB60-4A62-A319-E94ADEA998C4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02:23.073" v="813"/>
          <ac:spMkLst>
            <pc:docMk/>
            <pc:sldMk cId="647149772" sldId="265"/>
            <ac:spMk id="11" creationId="{DA381740-063A-41A4-836D-85D14980EEF0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02:23.073" v="813"/>
          <ac:spMkLst>
            <pc:docMk/>
            <pc:sldMk cId="647149772" sldId="265"/>
            <ac:spMk id="13" creationId="{678CC48C-9275-4EFA-9B84-8E818500B9C1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02:23.073" v="813"/>
          <ac:spMkLst>
            <pc:docMk/>
            <pc:sldMk cId="647149772" sldId="265"/>
            <ac:spMk id="15" creationId="{0A324144-E9CF-4B12-A53E-FAC0D281D8B0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10:02:23.073" v="813"/>
          <ac:picMkLst>
            <pc:docMk/>
            <pc:sldMk cId="647149772" sldId="265"/>
            <ac:picMk id="4" creationId="{10752615-469A-4D67-8D81-DAD0BF2B09F3}"/>
          </ac:picMkLst>
        </pc:picChg>
      </pc:sldChg>
      <pc:sldChg chg="addSp delSp modSp new mod setBg">
        <pc:chgData name="JASNA HARAMINČIĆ" userId="S::jasna.haramincic-klescic@skole.hr::8d5739d7-127b-4d6a-ac4a-8790610bba16" providerId="AD" clId="Web-{1934AEE5-F49D-95CB-BCC0-A1E3D5396910}" dt="2020-03-25T10:30:58.120" v="1396"/>
        <pc:sldMkLst>
          <pc:docMk/>
          <pc:sldMk cId="4231745662" sldId="266"/>
        </pc:sldMkLst>
        <pc:spChg chg="mod or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2" creationId="{073387AF-57A1-41D5-8FA0-92AC9C69261B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08:24.280" v="958"/>
          <ac:spMkLst>
            <pc:docMk/>
            <pc:sldMk cId="4231745662" sldId="266"/>
            <ac:spMk id="3" creationId="{79DC13AB-5B57-4157-8AB9-DD8240574A2A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4" creationId="{166C2FC7-5B7B-45A9-9864-22AAFA2D07AA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7" creationId="{CECC127A-0E26-4BF9-9417-812172B2B490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12" creationId="{DA381740-063A-41A4-836D-85D14980EEF0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14" creationId="{8A95209C-5275-4E15-8EA7-7F42980ABF2D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16" creationId="{4F2ED431-E304-4FF0-9F4E-032783C9D612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30:58.120" v="1396"/>
          <ac:spMkLst>
            <pc:docMk/>
            <pc:sldMk cId="4231745662" sldId="266"/>
            <ac:spMk id="18" creationId="{4E87FCFB-2CCE-460D-B3DD-557C8BD1B94A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10:30:58.120" v="1396"/>
          <ac:picMkLst>
            <pc:docMk/>
            <pc:sldMk cId="4231745662" sldId="266"/>
            <ac:picMk id="5" creationId="{B1E0CFCC-90D8-49F4-A021-1E47965704CE}"/>
          </ac:picMkLst>
        </pc:picChg>
      </pc:sldChg>
      <pc:sldChg chg="addSp delSp modSp new mod setBg setClrOvrMap">
        <pc:chgData name="JASNA HARAMINČIĆ" userId="S::jasna.haramincic-klescic@skole.hr::8d5739d7-127b-4d6a-ac4a-8790610bba16" providerId="AD" clId="Web-{1934AEE5-F49D-95CB-BCC0-A1E3D5396910}" dt="2020-03-25T10:14:16.814" v="1074" actId="20577"/>
        <pc:sldMkLst>
          <pc:docMk/>
          <pc:sldMk cId="1746635152" sldId="267"/>
        </pc:sldMkLst>
        <pc:spChg chg="mod">
          <ac:chgData name="JASNA HARAMINČIĆ" userId="S::jasna.haramincic-klescic@skole.hr::8d5739d7-127b-4d6a-ac4a-8790610bba16" providerId="AD" clId="Web-{1934AEE5-F49D-95CB-BCC0-A1E3D5396910}" dt="2020-03-25T10:14:16.814" v="1074" actId="20577"/>
          <ac:spMkLst>
            <pc:docMk/>
            <pc:sldMk cId="1746635152" sldId="267"/>
            <ac:spMk id="2" creationId="{9CCBBCC8-8EC4-40F5-8574-49D9ED4B8EFB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12:35.563" v="1059"/>
          <ac:spMkLst>
            <pc:docMk/>
            <pc:sldMk cId="1746635152" sldId="267"/>
            <ac:spMk id="3" creationId="{3B614A79-5D5E-4009-A05D-829ED56FEF6C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13:03.876" v="1063"/>
          <ac:spMkLst>
            <pc:docMk/>
            <pc:sldMk cId="1746635152" sldId="267"/>
            <ac:spMk id="4" creationId="{9009E041-9388-4A12-A849-F38672B82B91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10:13:28.298" v="1069"/>
          <ac:spMkLst>
            <pc:docMk/>
            <pc:sldMk cId="1746635152" sldId="267"/>
            <ac:spMk id="7" creationId="{1852A693-AA1D-4D8C-9531-95F78D211615}"/>
          </ac:spMkLst>
        </pc:spChg>
        <pc:spChg chg="add mod">
          <ac:chgData name="JASNA HARAMINČIĆ" userId="S::jasna.haramincic-klescic@skole.hr::8d5739d7-127b-4d6a-ac4a-8790610bba16" providerId="AD" clId="Web-{1934AEE5-F49D-95CB-BCC0-A1E3D5396910}" dt="2020-03-25T10:13:28.298" v="1069"/>
          <ac:spMkLst>
            <pc:docMk/>
            <pc:sldMk cId="1746635152" sldId="267"/>
            <ac:spMk id="11" creationId="{0B2D1494-97AC-45FE-BC7A-805C0699EFD9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13:28.298" v="1069"/>
          <ac:spMkLst>
            <pc:docMk/>
            <pc:sldMk cId="1746635152" sldId="267"/>
            <ac:spMk id="13" creationId="{B3094BCC-083B-4398-B294-86A1D8B2811E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13:28.282" v="1068"/>
          <ac:spMkLst>
            <pc:docMk/>
            <pc:sldMk cId="1746635152" sldId="267"/>
            <ac:spMk id="15" creationId="{D8AFF519-62DE-42AA-B7B1-E83A7FE241D0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13:28.298" v="1069"/>
          <ac:spMkLst>
            <pc:docMk/>
            <pc:sldMk cId="1746635152" sldId="267"/>
            <ac:spMk id="16" creationId="{DA381740-063A-41A4-836D-85D14980EEF0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13:28.282" v="1068"/>
          <ac:spMkLst>
            <pc:docMk/>
            <pc:sldMk cId="1746635152" sldId="267"/>
            <ac:spMk id="18" creationId="{EBDD1931-9E86-4402-9A68-33A2D9EFB198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13:28.282" v="1068"/>
          <ac:spMkLst>
            <pc:docMk/>
            <pc:sldMk cId="1746635152" sldId="267"/>
            <ac:spMk id="20" creationId="{A7C5F937-FDA4-49FD-A135-03738460F694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13:28.282" v="1068"/>
          <ac:spMkLst>
            <pc:docMk/>
            <pc:sldMk cId="1746635152" sldId="267"/>
            <ac:spMk id="22" creationId="{F515E37C-522A-423F-B958-36BF6614147F}"/>
          </ac:spMkLst>
        </pc:spChg>
        <pc:spChg chg="add del">
          <ac:chgData name="JASNA HARAMINČIĆ" userId="S::jasna.haramincic-klescic@skole.hr::8d5739d7-127b-4d6a-ac4a-8790610bba16" providerId="AD" clId="Web-{1934AEE5-F49D-95CB-BCC0-A1E3D5396910}" dt="2020-03-25T10:13:28.282" v="1068"/>
          <ac:spMkLst>
            <pc:docMk/>
            <pc:sldMk cId="1746635152" sldId="267"/>
            <ac:spMk id="24" creationId="{535742DD-1B16-4E9D-B715-0D74B4574A68}"/>
          </ac:spMkLst>
        </pc:spChg>
        <pc:picChg chg="add mod ord">
          <ac:chgData name="JASNA HARAMINČIĆ" userId="S::jasna.haramincic-klescic@skole.hr::8d5739d7-127b-4d6a-ac4a-8790610bba16" providerId="AD" clId="Web-{1934AEE5-F49D-95CB-BCC0-A1E3D5396910}" dt="2020-03-25T10:13:28.298" v="1069"/>
          <ac:picMkLst>
            <pc:docMk/>
            <pc:sldMk cId="1746635152" sldId="267"/>
            <ac:picMk id="5" creationId="{7AD76238-0ECC-437A-89E0-3C26884F72EE}"/>
          </ac:picMkLst>
        </pc:picChg>
        <pc:picChg chg="add mod ord">
          <ac:chgData name="JASNA HARAMINČIĆ" userId="S::jasna.haramincic-klescic@skole.hr::8d5739d7-127b-4d6a-ac4a-8790610bba16" providerId="AD" clId="Web-{1934AEE5-F49D-95CB-BCC0-A1E3D5396910}" dt="2020-03-25T10:13:28.298" v="1069"/>
          <ac:picMkLst>
            <pc:docMk/>
            <pc:sldMk cId="1746635152" sldId="267"/>
            <ac:picMk id="9" creationId="{25A0A390-8F3A-404C-BCAA-CEE877BB1B60}"/>
          </ac:picMkLst>
        </pc:picChg>
      </pc:sldChg>
      <pc:sldChg chg="addSp delSp modSp new mod setBg">
        <pc:chgData name="JASNA HARAMINČIĆ" userId="S::jasna.haramincic-klescic@skole.hr::8d5739d7-127b-4d6a-ac4a-8790610bba16" providerId="AD" clId="Web-{1934AEE5-F49D-95CB-BCC0-A1E3D5396910}" dt="2020-03-25T10:28:24.025" v="1334" actId="20577"/>
        <pc:sldMkLst>
          <pc:docMk/>
          <pc:sldMk cId="3323169417" sldId="268"/>
        </pc:sldMkLst>
        <pc:spChg chg="mod">
          <ac:chgData name="JASNA HARAMINČIĆ" userId="S::jasna.haramincic-klescic@skole.hr::8d5739d7-127b-4d6a-ac4a-8790610bba16" providerId="AD" clId="Web-{1934AEE5-F49D-95CB-BCC0-A1E3D5396910}" dt="2020-03-25T10:26:52.399" v="1317"/>
          <ac:spMkLst>
            <pc:docMk/>
            <pc:sldMk cId="3323169417" sldId="268"/>
            <ac:spMk id="2" creationId="{68859587-DB73-4FDE-A00B-E58D39011CC2}"/>
          </ac:spMkLst>
        </pc:spChg>
        <pc:spChg chg="del">
          <ac:chgData name="JASNA HARAMINČIĆ" userId="S::jasna.haramincic-klescic@skole.hr::8d5739d7-127b-4d6a-ac4a-8790610bba16" providerId="AD" clId="Web-{1934AEE5-F49D-95CB-BCC0-A1E3D5396910}" dt="2020-03-25T10:26:38.399" v="1316"/>
          <ac:spMkLst>
            <pc:docMk/>
            <pc:sldMk cId="3323169417" sldId="268"/>
            <ac:spMk id="3" creationId="{84F3C996-7178-48A2-887F-4B1AD661E768}"/>
          </ac:spMkLst>
        </pc:spChg>
        <pc:spChg chg="mod">
          <ac:chgData name="JASNA HARAMINČIĆ" userId="S::jasna.haramincic-klescic@skole.hr::8d5739d7-127b-4d6a-ac4a-8790610bba16" providerId="AD" clId="Web-{1934AEE5-F49D-95CB-BCC0-A1E3D5396910}" dt="2020-03-25T10:28:24.025" v="1334" actId="20577"/>
          <ac:spMkLst>
            <pc:docMk/>
            <pc:sldMk cId="3323169417" sldId="268"/>
            <ac:spMk id="4" creationId="{DFCE2C6B-9434-490C-BE2A-11C0B29B9516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6:52.399" v="1317"/>
          <ac:spMkLst>
            <pc:docMk/>
            <pc:sldMk cId="3323169417" sldId="268"/>
            <ac:spMk id="10" creationId="{EBDD1931-9E86-4402-9A68-33A2D9EFB198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6:52.399" v="1317"/>
          <ac:spMkLst>
            <pc:docMk/>
            <pc:sldMk cId="3323169417" sldId="268"/>
            <ac:spMk id="12" creationId="{743AA782-23D1-4521-8CAD-47662984AA08}"/>
          </ac:spMkLst>
        </pc:spChg>
        <pc:spChg chg="add">
          <ac:chgData name="JASNA HARAMINČIĆ" userId="S::jasna.haramincic-klescic@skole.hr::8d5739d7-127b-4d6a-ac4a-8790610bba16" providerId="AD" clId="Web-{1934AEE5-F49D-95CB-BCC0-A1E3D5396910}" dt="2020-03-25T10:26:52.399" v="1317"/>
          <ac:spMkLst>
            <pc:docMk/>
            <pc:sldMk cId="3323169417" sldId="268"/>
            <ac:spMk id="14" creationId="{3CE8AF5E-D374-4CF1-90CC-35CF73B81C3E}"/>
          </ac:spMkLst>
        </pc:spChg>
        <pc:picChg chg="add mod ord modCrop">
          <ac:chgData name="JASNA HARAMINČIĆ" userId="S::jasna.haramincic-klescic@skole.hr::8d5739d7-127b-4d6a-ac4a-8790610bba16" providerId="AD" clId="Web-{1934AEE5-F49D-95CB-BCC0-A1E3D5396910}" dt="2020-03-25T10:26:52.399" v="1317"/>
          <ac:picMkLst>
            <pc:docMk/>
            <pc:sldMk cId="3323169417" sldId="268"/>
            <ac:picMk id="5" creationId="{35B31F06-BA73-4BF0-9CDC-A211B570452A}"/>
          </ac:picMkLst>
        </pc:picChg>
        <pc:inkChg chg="add">
          <ac:chgData name="JASNA HARAMINČIĆ" userId="S::jasna.haramincic-klescic@skole.hr::8d5739d7-127b-4d6a-ac4a-8790610bba16" providerId="AD" clId="Web-{1934AEE5-F49D-95CB-BCC0-A1E3D5396910}" dt="2020-03-25T10:26:52.399" v="1317"/>
          <ac:inkMkLst>
            <pc:docMk/>
            <pc:sldMk cId="3323169417" sldId="268"/>
            <ac:inkMk id="16" creationId="{070477C5-0410-4E4F-97A1-F84C2465C187}"/>
          </ac:inkMkLst>
        </pc:inkChg>
      </pc:sldChg>
    </pc:docChg>
  </pc:docChgLst>
  <pc:docChgLst>
    <pc:chgData name="JASNA HARAMINČIĆ" userId="S::jasna.haramincic-klescic@skole.hr::8d5739d7-127b-4d6a-ac4a-8790610bba16" providerId="AD" clId="Web-{291E8FC5-F102-4310-C5ED-881C9CBBC8C4}"/>
    <pc:docChg chg="addSld modSld addMainMaster delMainMaster">
      <pc:chgData name="JASNA HARAMINČIĆ" userId="S::jasna.haramincic-klescic@skole.hr::8d5739d7-127b-4d6a-ac4a-8790610bba16" providerId="AD" clId="Web-{291E8FC5-F102-4310-C5ED-881C9CBBC8C4}" dt="2020-03-25T09:24:04.537" v="87"/>
      <pc:docMkLst>
        <pc:docMk/>
      </pc:docMkLst>
      <pc:sldChg chg="addSp delSp modSp mod setBg modClrScheme setClrOvrMap chgLayout">
        <pc:chgData name="JASNA HARAMINČIĆ" userId="S::jasna.haramincic-klescic@skole.hr::8d5739d7-127b-4d6a-ac4a-8790610bba16" providerId="AD" clId="Web-{291E8FC5-F102-4310-C5ED-881C9CBBC8C4}" dt="2020-03-25T09:23:30.256" v="86"/>
        <pc:sldMkLst>
          <pc:docMk/>
          <pc:sldMk cId="109857222" sldId="256"/>
        </pc:sldMkLst>
        <pc:spChg chg="mod">
          <ac:chgData name="JASNA HARAMINČIĆ" userId="S::jasna.haramincic-klescic@skole.hr::8d5739d7-127b-4d6a-ac4a-8790610bba16" providerId="AD" clId="Web-{291E8FC5-F102-4310-C5ED-881C9CBBC8C4}" dt="2020-03-25T09:23:30.256" v="8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SNA HARAMINČIĆ" userId="S::jasna.haramincic-klescic@skole.hr::8d5739d7-127b-4d6a-ac4a-8790610bba16" providerId="AD" clId="Web-{291E8FC5-F102-4310-C5ED-881C9CBBC8C4}" dt="2020-03-25T09:23:30.256" v="8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SNA HARAMINČIĆ" userId="S::jasna.haramincic-klescic@skole.hr::8d5739d7-127b-4d6a-ac4a-8790610bba16" providerId="AD" clId="Web-{291E8FC5-F102-4310-C5ED-881C9CBBC8C4}" dt="2020-03-25T09:23:30.162" v="85"/>
          <ac:spMkLst>
            <pc:docMk/>
            <pc:sldMk cId="109857222" sldId="256"/>
            <ac:spMk id="6" creationId="{6482F060-A4AF-4E0B-B364-7C6BA4AE9C03}"/>
          </ac:spMkLst>
        </pc:spChg>
        <pc:spChg chg="add">
          <ac:chgData name="JASNA HARAMINČIĆ" userId="S::jasna.haramincic-klescic@skole.hr::8d5739d7-127b-4d6a-ac4a-8790610bba16" providerId="AD" clId="Web-{291E8FC5-F102-4310-C5ED-881C9CBBC8C4}" dt="2020-03-25T09:23:30.256" v="86"/>
          <ac:spMkLst>
            <pc:docMk/>
            <pc:sldMk cId="109857222" sldId="256"/>
            <ac:spMk id="7" creationId="{0671A8AE-40A1-4631-A6B8-581AFF065482}"/>
          </ac:spMkLst>
        </pc:spChg>
        <pc:spChg chg="add del">
          <ac:chgData name="JASNA HARAMINČIĆ" userId="S::jasna.haramincic-klescic@skole.hr::8d5739d7-127b-4d6a-ac4a-8790610bba16" providerId="AD" clId="Web-{291E8FC5-F102-4310-C5ED-881C9CBBC8C4}" dt="2020-03-25T09:23:13.724" v="83"/>
          <ac:spMkLst>
            <pc:docMk/>
            <pc:sldMk cId="109857222" sldId="256"/>
            <ac:spMk id="9" creationId="{6B695AA2-4B70-477F-AF90-536B720A1343}"/>
          </ac:spMkLst>
        </pc:spChg>
        <pc:spChg chg="add">
          <ac:chgData name="JASNA HARAMINČIĆ" userId="S::jasna.haramincic-klescic@skole.hr::8d5739d7-127b-4d6a-ac4a-8790610bba16" providerId="AD" clId="Web-{291E8FC5-F102-4310-C5ED-881C9CBBC8C4}" dt="2020-03-25T09:23:30.256" v="86"/>
          <ac:spMkLst>
            <pc:docMk/>
            <pc:sldMk cId="109857222" sldId="256"/>
            <ac:spMk id="10" creationId="{A44CD100-6267-4E62-AA64-2182A3A6A1C0}"/>
          </ac:spMkLst>
        </pc:spChg>
        <pc:picChg chg="add del">
          <ac:chgData name="JASNA HARAMINČIĆ" userId="S::jasna.haramincic-klescic@skole.hr::8d5739d7-127b-4d6a-ac4a-8790610bba16" providerId="AD" clId="Web-{291E8FC5-F102-4310-C5ED-881C9CBBC8C4}" dt="2020-03-25T09:23:13.724" v="83"/>
          <ac:picMkLst>
            <pc:docMk/>
            <pc:sldMk cId="109857222" sldId="256"/>
            <ac:picMk id="4" creationId="{A8E2D31A-69B0-4D89-86CA-AD206922C5A5}"/>
          </ac:picMkLst>
        </pc:picChg>
        <pc:picChg chg="add del">
          <ac:chgData name="JASNA HARAMINČIĆ" userId="S::jasna.haramincic-klescic@skole.hr::8d5739d7-127b-4d6a-ac4a-8790610bba16" providerId="AD" clId="Web-{291E8FC5-F102-4310-C5ED-881C9CBBC8C4}" dt="2020-03-25T09:23:30.162" v="85"/>
          <ac:picMkLst>
            <pc:docMk/>
            <pc:sldMk cId="109857222" sldId="256"/>
            <ac:picMk id="5" creationId="{A5471463-B440-45CA-967A-52DA35D718E4}"/>
          </ac:picMkLst>
        </pc:picChg>
        <pc:picChg chg="add">
          <ac:chgData name="JASNA HARAMINČIĆ" userId="S::jasna.haramincic-klescic@skole.hr::8d5739d7-127b-4d6a-ac4a-8790610bba16" providerId="AD" clId="Web-{291E8FC5-F102-4310-C5ED-881C9CBBC8C4}" dt="2020-03-25T09:23:30.256" v="86"/>
          <ac:picMkLst>
            <pc:docMk/>
            <pc:sldMk cId="109857222" sldId="256"/>
            <ac:picMk id="8" creationId="{44E5547C-959D-463F-83D8-78FB7CC086DF}"/>
          </ac:picMkLst>
        </pc:picChg>
        <pc:cxnChg chg="add del">
          <ac:chgData name="JASNA HARAMINČIĆ" userId="S::jasna.haramincic-klescic@skole.hr::8d5739d7-127b-4d6a-ac4a-8790610bba16" providerId="AD" clId="Web-{291E8FC5-F102-4310-C5ED-881C9CBBC8C4}" dt="2020-03-25T09:23:30.162" v="85"/>
          <ac:cxnSpMkLst>
            <pc:docMk/>
            <pc:sldMk cId="109857222" sldId="256"/>
            <ac:cxnSpMk id="11" creationId="{B9EB6DAA-2F0C-43D5-A577-15D5D2C4E3F5}"/>
          </ac:cxnSpMkLst>
        </pc:cxnChg>
      </pc:sldChg>
      <pc:sldChg chg="new">
        <pc:chgData name="JASNA HARAMINČIĆ" userId="S::jasna.haramincic-klescic@skole.hr::8d5739d7-127b-4d6a-ac4a-8790610bba16" providerId="AD" clId="Web-{291E8FC5-F102-4310-C5ED-881C9CBBC8C4}" dt="2020-03-25T09:24:04.537" v="87"/>
        <pc:sldMkLst>
          <pc:docMk/>
          <pc:sldMk cId="1293250346" sldId="257"/>
        </pc:sldMkLst>
      </pc:sldChg>
      <pc:sldMasterChg chg="add del addSldLayout delSldLayout">
        <pc:chgData name="JASNA HARAMINČIĆ" userId="S::jasna.haramincic-klescic@skole.hr::8d5739d7-127b-4d6a-ac4a-8790610bba16" providerId="AD" clId="Web-{291E8FC5-F102-4310-C5ED-881C9CBBC8C4}" dt="2020-03-25T09:23:30.256" v="86"/>
        <pc:sldMasterMkLst>
          <pc:docMk/>
          <pc:sldMasterMk cId="2460954070" sldId="2147483660"/>
        </pc:sldMasterMkLst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JASNA HARAMINČIĆ" userId="S::jasna.haramincic-klescic@skole.hr::8d5739d7-127b-4d6a-ac4a-8790610bba16" providerId="AD" clId="Web-{291E8FC5-F102-4310-C5ED-881C9CBBC8C4}" dt="2020-03-25T09:23:13.724" v="83"/>
        <pc:sldMasterMkLst>
          <pc:docMk/>
          <pc:sldMasterMk cId="3463928491" sldId="2147483672"/>
        </pc:sldMasterMkLst>
        <pc:sldLayoutChg chg="add del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2031875201" sldId="2147483673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3412327146" sldId="2147483674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1073618415" sldId="2147483675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1791266591" sldId="2147483676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2704884435" sldId="2147483677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3467481996" sldId="2147483678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4123250720" sldId="2147483679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1944009860" sldId="2147483680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3719958227" sldId="2147483681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3643947832" sldId="2147483682"/>
          </pc:sldLayoutMkLst>
        </pc:sldLayoutChg>
        <pc:sldLayoutChg chg="add del replId">
          <pc:chgData name="JASNA HARAMINČIĆ" userId="S::jasna.haramincic-klescic@skole.hr::8d5739d7-127b-4d6a-ac4a-8790610bba16" providerId="AD" clId="Web-{291E8FC5-F102-4310-C5ED-881C9CBBC8C4}" dt="2020-03-25T09:23:13.724" v="83"/>
          <pc:sldLayoutMkLst>
            <pc:docMk/>
            <pc:sldMasterMk cId="3463928491" sldId="2147483672"/>
            <pc:sldLayoutMk cId="1800033880" sldId="2147483683"/>
          </pc:sldLayoutMkLst>
        </pc:sldLayoutChg>
      </pc:sldMasterChg>
      <pc:sldMasterChg chg="add del addSldLayout delSldLayout">
        <pc:chgData name="JASNA HARAMINČIĆ" userId="S::jasna.haramincic-klescic@skole.hr::8d5739d7-127b-4d6a-ac4a-8790610bba16" providerId="AD" clId="Web-{291E8FC5-F102-4310-C5ED-881C9CBBC8C4}" dt="2020-03-25T09:23:30.162" v="85"/>
        <pc:sldMasterMkLst>
          <pc:docMk/>
          <pc:sldMasterMk cId="2162144018" sldId="2147483685"/>
        </pc:sldMasterMkLst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2685999715" sldId="2147483674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2259664461" sldId="2147483675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2695811642" sldId="2147483676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3389351932" sldId="2147483677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1811881948" sldId="2147483678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555418914" sldId="2147483679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86544943" sldId="2147483680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3778066827" sldId="2147483681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3690198565" sldId="2147483682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493190391" sldId="2147483683"/>
          </pc:sldLayoutMkLst>
        </pc:sldLayoutChg>
        <pc:sldLayoutChg chg="add del">
          <pc:chgData name="JASNA HARAMINČIĆ" userId="S::jasna.haramincic-klescic@skole.hr::8d5739d7-127b-4d6a-ac4a-8790610bba16" providerId="AD" clId="Web-{291E8FC5-F102-4310-C5ED-881C9CBBC8C4}" dt="2020-03-25T09:23:30.162" v="85"/>
          <pc:sldLayoutMkLst>
            <pc:docMk/>
            <pc:sldMasterMk cId="2162144018" sldId="2147483685"/>
            <pc:sldLayoutMk cId="3612846441" sldId="2147483684"/>
          </pc:sldLayoutMkLst>
        </pc:sldLayoutChg>
      </pc:sldMasterChg>
      <pc:sldMasterChg chg="add addSldLayout">
        <pc:chgData name="JASNA HARAMINČIĆ" userId="S::jasna.haramincic-klescic@skole.hr::8d5739d7-127b-4d6a-ac4a-8790610bba16" providerId="AD" clId="Web-{291E8FC5-F102-4310-C5ED-881C9CBBC8C4}" dt="2020-03-25T09:23:30.256" v="86"/>
        <pc:sldMasterMkLst>
          <pc:docMk/>
          <pc:sldMasterMk cId="990420833" sldId="2147483757"/>
        </pc:sldMasterMkLst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2275649845" sldId="2147483746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3836733456" sldId="2147483747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3897091761" sldId="2147483748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2520961617" sldId="2147483749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3087216982" sldId="2147483750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2569151106" sldId="2147483751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366315457" sldId="2147483752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4222726696" sldId="2147483753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704541495" sldId="2147483754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1419501130" sldId="2147483755"/>
          </pc:sldLayoutMkLst>
        </pc:sldLayoutChg>
        <pc:sldLayoutChg chg="add">
          <pc:chgData name="JASNA HARAMINČIĆ" userId="S::jasna.haramincic-klescic@skole.hr::8d5739d7-127b-4d6a-ac4a-8790610bba16" providerId="AD" clId="Web-{291E8FC5-F102-4310-C5ED-881C9CBBC8C4}" dt="2020-03-25T09:23:30.256" v="86"/>
          <pc:sldLayoutMkLst>
            <pc:docMk/>
            <pc:sldMasterMk cId="990420833" sldId="2147483757"/>
            <pc:sldLayoutMk cId="3703719458" sldId="214748375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0:26:38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1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s.m.wikipedia.org/wiki/Datoteka:Markova_crkva_Zagreb_12-200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Hrvatsko_narodno_pozori%C5%A1te_u_Zagreb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tone_Gate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r.wikipedia.org/wiki/Kaptol_zagreba%C4%8D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Muzej_grada_Zagre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hr.wikipedia.org/wiki/Zagreba%C4%8Dka_%C5%A1kola_crtanog_filma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arijan_Hr%C5%BEi%C4%8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HD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44E5547C-959D-463F-83D8-78FB7CC0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5708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KULTURNO POVIJESNI SPOMENICI ZAVIČAJA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isplay in a room&#10;&#10;Description generated with very high confidence">
            <a:extLst>
              <a:ext uri="{FF2B5EF4-FFF2-40B4-BE49-F238E27FC236}">
                <a16:creationId xmlns:a16="http://schemas.microsoft.com/office/drawing/2014/main" xmlns="" id="{E9A35E94-CE85-400C-8A9F-A4645585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788" y="373093"/>
            <a:ext cx="8292859" cy="6255586"/>
          </a:xfrm>
          <a:prstGeom prst="rect">
            <a:avLst/>
          </a:prstGeom>
        </p:spPr>
      </p:pic>
      <p:pic>
        <p:nvPicPr>
          <p:cNvPr id="4" name="Picture 4" descr="A picture containing indoor, table, chair, room&#10;&#10;Description generated with very high confidence">
            <a:extLst>
              <a:ext uri="{FF2B5EF4-FFF2-40B4-BE49-F238E27FC236}">
                <a16:creationId xmlns:a16="http://schemas.microsoft.com/office/drawing/2014/main" xmlns="" id="{22312C54-1B36-4CE0-A608-868EBC67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093"/>
            <a:ext cx="8335991" cy="62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large clock tower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B1E0CFCC-90D8-49F4-A021-1E4796570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294" r="-1" b="13487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387AF-57A1-41D5-8FA0-92AC9C69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</a:rPr>
              <a:t>STARE GRAĐEVINE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C2FC7-5B7B-45A9-9864-22AAFA2D0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CRKVE, DVORCI, PALAČE, UTVRDE, SPOMENICI, KIPOVI...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CC127A-0E26-4BF9-9417-812172B2B490}"/>
              </a:ext>
            </a:extLst>
          </p:cNvPr>
          <p:cNvSpPr txBox="1"/>
          <p:nvPr/>
        </p:nvSpPr>
        <p:spPr>
          <a:xfrm>
            <a:off x="10776385" y="6657945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74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xmlns="" id="{B3094BCC-083B-4398-B294-86A1D8B28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BBCC8-8EC4-40F5-8574-49D9ED4B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53712"/>
            <a:ext cx="10908792" cy="1069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Arial"/>
              </a:rPr>
              <a:t>U NEDAVNOM POTRESU, NAŽALOST, MNOGI SU OŠTEĆENI</a:t>
            </a:r>
          </a:p>
        </p:txBody>
      </p:sp>
      <p:pic>
        <p:nvPicPr>
          <p:cNvPr id="9" name="Picture 9" descr="A close up of a flower garden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25A0A390-8F3A-404C-BCAA-CEE877BB1B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823" r="-2" b="-2"/>
          <a:stretch/>
        </p:blipFill>
        <p:spPr>
          <a:xfrm>
            <a:off x="640081" y="369220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630394" y="88"/>
                </a:moveTo>
                <a:cubicBezTo>
                  <a:pt x="694916" y="-651"/>
                  <a:pt x="759405" y="3256"/>
                  <a:pt x="823565" y="14026"/>
                </a:cubicBezTo>
                <a:cubicBezTo>
                  <a:pt x="965677" y="37078"/>
                  <a:pt x="1110037" y="43118"/>
                  <a:pt x="1253579" y="32021"/>
                </a:cubicBezTo>
                <a:cubicBezTo>
                  <a:pt x="1395167" y="22301"/>
                  <a:pt x="1537016" y="21644"/>
                  <a:pt x="1678997" y="24402"/>
                </a:cubicBezTo>
                <a:cubicBezTo>
                  <a:pt x="1807056" y="26898"/>
                  <a:pt x="1935246" y="26504"/>
                  <a:pt x="2063305" y="19411"/>
                </a:cubicBezTo>
                <a:cubicBezTo>
                  <a:pt x="2207124" y="11268"/>
                  <a:pt x="2350944" y="4307"/>
                  <a:pt x="2494633" y="20463"/>
                </a:cubicBezTo>
                <a:cubicBezTo>
                  <a:pt x="2619683" y="36013"/>
                  <a:pt x="2745574" y="43775"/>
                  <a:pt x="2871584" y="43709"/>
                </a:cubicBezTo>
                <a:cubicBezTo>
                  <a:pt x="3038652" y="41871"/>
                  <a:pt x="3205324" y="28869"/>
                  <a:pt x="3372130" y="21382"/>
                </a:cubicBezTo>
                <a:cubicBezTo>
                  <a:pt x="3600928" y="11137"/>
                  <a:pt x="3829857" y="2337"/>
                  <a:pt x="4058787" y="18098"/>
                </a:cubicBezTo>
                <a:cubicBezTo>
                  <a:pt x="4217054" y="29525"/>
                  <a:pt x="4375321" y="40033"/>
                  <a:pt x="4534246" y="31233"/>
                </a:cubicBezTo>
                <a:cubicBezTo>
                  <a:pt x="4646411" y="25059"/>
                  <a:pt x="4758709" y="16128"/>
                  <a:pt x="4871138" y="22039"/>
                </a:cubicBezTo>
                <a:lnTo>
                  <a:pt x="5012876" y="26608"/>
                </a:lnTo>
                <a:lnTo>
                  <a:pt x="5012876" y="26747"/>
                </a:lnTo>
                <a:lnTo>
                  <a:pt x="5028853" y="27123"/>
                </a:lnTo>
                <a:lnTo>
                  <a:pt x="5088657" y="29050"/>
                </a:lnTo>
                <a:lnTo>
                  <a:pt x="5114033" y="28660"/>
                </a:lnTo>
                <a:lnTo>
                  <a:pt x="5114033" y="27250"/>
                </a:lnTo>
                <a:lnTo>
                  <a:pt x="5284938" y="21923"/>
                </a:lnTo>
                <a:lnTo>
                  <a:pt x="5358186" y="22130"/>
                </a:lnTo>
                <a:lnTo>
                  <a:pt x="5362767" y="198508"/>
                </a:lnTo>
                <a:cubicBezTo>
                  <a:pt x="5373003" y="379474"/>
                  <a:pt x="5349645" y="559126"/>
                  <a:pt x="5337572" y="739042"/>
                </a:cubicBezTo>
                <a:cubicBezTo>
                  <a:pt x="5329015" y="887933"/>
                  <a:pt x="5329986" y="1037233"/>
                  <a:pt x="5340458" y="1186007"/>
                </a:cubicBezTo>
                <a:cubicBezTo>
                  <a:pt x="5355680" y="1432455"/>
                  <a:pt x="5357780" y="1678904"/>
                  <a:pt x="5349251" y="1925615"/>
                </a:cubicBezTo>
                <a:cubicBezTo>
                  <a:pt x="5345051" y="2048445"/>
                  <a:pt x="5346757" y="2171145"/>
                  <a:pt x="5352007" y="2293844"/>
                </a:cubicBezTo>
                <a:cubicBezTo>
                  <a:pt x="5364211" y="2575199"/>
                  <a:pt x="5350562" y="2856292"/>
                  <a:pt x="5346495" y="3137517"/>
                </a:cubicBezTo>
                <a:cubicBezTo>
                  <a:pt x="5344921" y="3244599"/>
                  <a:pt x="5345182" y="3351683"/>
                  <a:pt x="5351087" y="3458635"/>
                </a:cubicBezTo>
                <a:cubicBezTo>
                  <a:pt x="5357649" y="3579825"/>
                  <a:pt x="5359519" y="3701015"/>
                  <a:pt x="5358813" y="3822205"/>
                </a:cubicBezTo>
                <a:lnTo>
                  <a:pt x="5358074" y="3857001"/>
                </a:lnTo>
                <a:lnTo>
                  <a:pt x="5118462" y="3843392"/>
                </a:lnTo>
                <a:cubicBezTo>
                  <a:pt x="5035866" y="3841379"/>
                  <a:pt x="4953191" y="3842037"/>
                  <a:pt x="4870592" y="3845370"/>
                </a:cubicBezTo>
                <a:cubicBezTo>
                  <a:pt x="4704245" y="3852194"/>
                  <a:pt x="4538043" y="3870828"/>
                  <a:pt x="4371404" y="3855213"/>
                </a:cubicBezTo>
                <a:cubicBezTo>
                  <a:pt x="4084590" y="3828048"/>
                  <a:pt x="3798799" y="3856393"/>
                  <a:pt x="3512714" y="3865448"/>
                </a:cubicBezTo>
                <a:cubicBezTo>
                  <a:pt x="3291553" y="3873720"/>
                  <a:pt x="3069997" y="3867668"/>
                  <a:pt x="2849798" y="3847339"/>
                </a:cubicBezTo>
                <a:cubicBezTo>
                  <a:pt x="2633967" y="3827364"/>
                  <a:pt x="2416331" y="3829390"/>
                  <a:pt x="2201012" y="3853375"/>
                </a:cubicBezTo>
                <a:cubicBezTo>
                  <a:pt x="2104727" y="3861664"/>
                  <a:pt x="2007787" y="3862013"/>
                  <a:pt x="1911432" y="3854425"/>
                </a:cubicBezTo>
                <a:cubicBezTo>
                  <a:pt x="1757959" y="3845281"/>
                  <a:pt x="1603920" y="3847431"/>
                  <a:pt x="1450842" y="3860855"/>
                </a:cubicBezTo>
                <a:cubicBezTo>
                  <a:pt x="1249680" y="3879096"/>
                  <a:pt x="1047937" y="3865973"/>
                  <a:pt x="846628" y="3859280"/>
                </a:cubicBezTo>
                <a:cubicBezTo>
                  <a:pt x="695138" y="3854293"/>
                  <a:pt x="543792" y="3851275"/>
                  <a:pt x="392303" y="3855999"/>
                </a:cubicBezTo>
                <a:lnTo>
                  <a:pt x="32261" y="3854308"/>
                </a:lnTo>
                <a:lnTo>
                  <a:pt x="34911" y="3690584"/>
                </a:lnTo>
                <a:cubicBezTo>
                  <a:pt x="38062" y="3489893"/>
                  <a:pt x="38062" y="3289333"/>
                  <a:pt x="14026" y="3089431"/>
                </a:cubicBezTo>
                <a:cubicBezTo>
                  <a:pt x="-1603" y="2960846"/>
                  <a:pt x="-7514" y="2831212"/>
                  <a:pt x="14026" y="2702890"/>
                </a:cubicBezTo>
                <a:cubicBezTo>
                  <a:pt x="37078" y="2560779"/>
                  <a:pt x="43118" y="2416419"/>
                  <a:pt x="32022" y="2272877"/>
                </a:cubicBezTo>
                <a:cubicBezTo>
                  <a:pt x="22301" y="2131289"/>
                  <a:pt x="21645" y="1989440"/>
                  <a:pt x="24402" y="1847459"/>
                </a:cubicBezTo>
                <a:cubicBezTo>
                  <a:pt x="26898" y="1719400"/>
                  <a:pt x="26504" y="1591210"/>
                  <a:pt x="19411" y="1463151"/>
                </a:cubicBezTo>
                <a:cubicBezTo>
                  <a:pt x="11269" y="1319332"/>
                  <a:pt x="4307" y="1175513"/>
                  <a:pt x="20463" y="1031823"/>
                </a:cubicBezTo>
                <a:cubicBezTo>
                  <a:pt x="36013" y="906773"/>
                  <a:pt x="43775" y="780882"/>
                  <a:pt x="43709" y="654872"/>
                </a:cubicBezTo>
                <a:cubicBezTo>
                  <a:pt x="41871" y="487804"/>
                  <a:pt x="28869" y="321131"/>
                  <a:pt x="21382" y="154326"/>
                </a:cubicBezTo>
                <a:lnTo>
                  <a:pt x="17843" y="47674"/>
                </a:lnTo>
                <a:lnTo>
                  <a:pt x="23680" y="47831"/>
                </a:lnTo>
                <a:lnTo>
                  <a:pt x="124492" y="34674"/>
                </a:lnTo>
                <a:lnTo>
                  <a:pt x="136744" y="34663"/>
                </a:lnTo>
                <a:cubicBezTo>
                  <a:pt x="236958" y="32054"/>
                  <a:pt x="337073" y="26044"/>
                  <a:pt x="437024" y="14026"/>
                </a:cubicBezTo>
                <a:cubicBezTo>
                  <a:pt x="501317" y="6212"/>
                  <a:pt x="565872" y="827"/>
                  <a:pt x="630394" y="88"/>
                </a:cubicBezTo>
                <a:close/>
              </a:path>
            </a:pathLst>
          </a:custGeom>
        </p:spPr>
      </p:pic>
      <p:pic>
        <p:nvPicPr>
          <p:cNvPr id="5" name="Picture 5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7AD76238-0ECC-437A-89E0-3C26884F7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1" b="3824"/>
          <a:stretch/>
        </p:blipFill>
        <p:spPr>
          <a:xfrm>
            <a:off x="6183576" y="369218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4216506" y="720"/>
                </a:moveTo>
                <a:cubicBezTo>
                  <a:pt x="4317251" y="2558"/>
                  <a:pt x="4418014" y="7511"/>
                  <a:pt x="4518668" y="10858"/>
                </a:cubicBezTo>
                <a:cubicBezTo>
                  <a:pt x="4670159" y="15845"/>
                  <a:pt x="4821504" y="18863"/>
                  <a:pt x="4972994" y="14139"/>
                </a:cubicBezTo>
                <a:lnTo>
                  <a:pt x="5333035" y="15830"/>
                </a:lnTo>
                <a:lnTo>
                  <a:pt x="5330386" y="179554"/>
                </a:lnTo>
                <a:cubicBezTo>
                  <a:pt x="5327234" y="380245"/>
                  <a:pt x="5327234" y="580805"/>
                  <a:pt x="5351270" y="780707"/>
                </a:cubicBezTo>
                <a:cubicBezTo>
                  <a:pt x="5366899" y="909292"/>
                  <a:pt x="5372810" y="1038926"/>
                  <a:pt x="5351270" y="1167248"/>
                </a:cubicBezTo>
                <a:cubicBezTo>
                  <a:pt x="5328218" y="1309360"/>
                  <a:pt x="5322178" y="1453719"/>
                  <a:pt x="5333275" y="1597262"/>
                </a:cubicBezTo>
                <a:cubicBezTo>
                  <a:pt x="5342995" y="1738849"/>
                  <a:pt x="5343652" y="1880698"/>
                  <a:pt x="5340894" y="2022680"/>
                </a:cubicBezTo>
                <a:cubicBezTo>
                  <a:pt x="5338398" y="2150738"/>
                  <a:pt x="5338792" y="2278928"/>
                  <a:pt x="5345885" y="2406987"/>
                </a:cubicBezTo>
                <a:cubicBezTo>
                  <a:pt x="5354028" y="2550806"/>
                  <a:pt x="5360989" y="2694626"/>
                  <a:pt x="5344833" y="2838315"/>
                </a:cubicBezTo>
                <a:cubicBezTo>
                  <a:pt x="5329283" y="2963365"/>
                  <a:pt x="5321521" y="3089257"/>
                  <a:pt x="5321587" y="3215266"/>
                </a:cubicBezTo>
                <a:cubicBezTo>
                  <a:pt x="5323425" y="3382334"/>
                  <a:pt x="5336427" y="3549007"/>
                  <a:pt x="5343914" y="3715812"/>
                </a:cubicBezTo>
                <a:lnTo>
                  <a:pt x="5347454" y="3822464"/>
                </a:lnTo>
                <a:lnTo>
                  <a:pt x="5341616" y="3822307"/>
                </a:lnTo>
                <a:lnTo>
                  <a:pt x="5240804" y="3835465"/>
                </a:lnTo>
                <a:lnTo>
                  <a:pt x="5228552" y="3835475"/>
                </a:lnTo>
                <a:cubicBezTo>
                  <a:pt x="5128338" y="3838085"/>
                  <a:pt x="5028223" y="3844094"/>
                  <a:pt x="4928272" y="3856112"/>
                </a:cubicBezTo>
                <a:cubicBezTo>
                  <a:pt x="4863979" y="3863926"/>
                  <a:pt x="4799424" y="3869311"/>
                  <a:pt x="4734902" y="3870050"/>
                </a:cubicBezTo>
                <a:cubicBezTo>
                  <a:pt x="4670380" y="3870790"/>
                  <a:pt x="4605891" y="3866882"/>
                  <a:pt x="4541731" y="3856112"/>
                </a:cubicBezTo>
                <a:cubicBezTo>
                  <a:pt x="4399619" y="3833061"/>
                  <a:pt x="4255260" y="3827020"/>
                  <a:pt x="4111717" y="3838117"/>
                </a:cubicBezTo>
                <a:cubicBezTo>
                  <a:pt x="3970129" y="3847837"/>
                  <a:pt x="3828280" y="3848494"/>
                  <a:pt x="3686299" y="3845736"/>
                </a:cubicBezTo>
                <a:cubicBezTo>
                  <a:pt x="3558240" y="3843240"/>
                  <a:pt x="3430050" y="3843634"/>
                  <a:pt x="3301991" y="3850727"/>
                </a:cubicBezTo>
                <a:cubicBezTo>
                  <a:pt x="3158172" y="3858870"/>
                  <a:pt x="3014353" y="3865832"/>
                  <a:pt x="2870663" y="3849676"/>
                </a:cubicBezTo>
                <a:cubicBezTo>
                  <a:pt x="2745614" y="3834126"/>
                  <a:pt x="2619722" y="3826364"/>
                  <a:pt x="2493712" y="3826430"/>
                </a:cubicBezTo>
                <a:cubicBezTo>
                  <a:pt x="2326644" y="3828267"/>
                  <a:pt x="2159972" y="3841269"/>
                  <a:pt x="1993167" y="3848757"/>
                </a:cubicBezTo>
                <a:cubicBezTo>
                  <a:pt x="1764368" y="3859001"/>
                  <a:pt x="1535439" y="3867801"/>
                  <a:pt x="1306509" y="3852040"/>
                </a:cubicBezTo>
                <a:cubicBezTo>
                  <a:pt x="1148242" y="3840613"/>
                  <a:pt x="989976" y="3830106"/>
                  <a:pt x="831051" y="3838906"/>
                </a:cubicBezTo>
                <a:cubicBezTo>
                  <a:pt x="718885" y="3845080"/>
                  <a:pt x="606587" y="3854010"/>
                  <a:pt x="494158" y="3848099"/>
                </a:cubicBezTo>
                <a:lnTo>
                  <a:pt x="352421" y="3843531"/>
                </a:lnTo>
                <a:lnTo>
                  <a:pt x="352421" y="3843391"/>
                </a:lnTo>
                <a:lnTo>
                  <a:pt x="336444" y="3843016"/>
                </a:lnTo>
                <a:lnTo>
                  <a:pt x="276639" y="3841088"/>
                </a:lnTo>
                <a:lnTo>
                  <a:pt x="251263" y="3841478"/>
                </a:lnTo>
                <a:lnTo>
                  <a:pt x="251263" y="3842889"/>
                </a:lnTo>
                <a:lnTo>
                  <a:pt x="80358" y="3848216"/>
                </a:lnTo>
                <a:lnTo>
                  <a:pt x="7111" y="3848008"/>
                </a:lnTo>
                <a:lnTo>
                  <a:pt x="2529" y="3671630"/>
                </a:lnTo>
                <a:cubicBezTo>
                  <a:pt x="-7706" y="3490664"/>
                  <a:pt x="15652" y="3311012"/>
                  <a:pt x="27724" y="3131097"/>
                </a:cubicBezTo>
                <a:cubicBezTo>
                  <a:pt x="36282" y="2982205"/>
                  <a:pt x="35311" y="2832905"/>
                  <a:pt x="24839" y="2684131"/>
                </a:cubicBezTo>
                <a:cubicBezTo>
                  <a:pt x="9616" y="2437683"/>
                  <a:pt x="7516" y="2191234"/>
                  <a:pt x="16046" y="1944523"/>
                </a:cubicBezTo>
                <a:cubicBezTo>
                  <a:pt x="20246" y="1821693"/>
                  <a:pt x="18540" y="1698993"/>
                  <a:pt x="13290" y="1576295"/>
                </a:cubicBezTo>
                <a:cubicBezTo>
                  <a:pt x="1086" y="1294940"/>
                  <a:pt x="14734" y="1013846"/>
                  <a:pt x="18801" y="732621"/>
                </a:cubicBezTo>
                <a:cubicBezTo>
                  <a:pt x="20376" y="625539"/>
                  <a:pt x="20114" y="518456"/>
                  <a:pt x="14209" y="411504"/>
                </a:cubicBezTo>
                <a:cubicBezTo>
                  <a:pt x="7648" y="290314"/>
                  <a:pt x="5777" y="169124"/>
                  <a:pt x="6483" y="47933"/>
                </a:cubicBezTo>
                <a:lnTo>
                  <a:pt x="7223" y="13137"/>
                </a:lnTo>
                <a:lnTo>
                  <a:pt x="246835" y="26746"/>
                </a:lnTo>
                <a:cubicBezTo>
                  <a:pt x="329430" y="28759"/>
                  <a:pt x="412105" y="28102"/>
                  <a:pt x="494704" y="24768"/>
                </a:cubicBezTo>
                <a:cubicBezTo>
                  <a:pt x="661051" y="17944"/>
                  <a:pt x="827254" y="-690"/>
                  <a:pt x="993893" y="14926"/>
                </a:cubicBezTo>
                <a:cubicBezTo>
                  <a:pt x="1280706" y="42090"/>
                  <a:pt x="1566498" y="13745"/>
                  <a:pt x="1852582" y="4690"/>
                </a:cubicBezTo>
                <a:cubicBezTo>
                  <a:pt x="2073743" y="-3582"/>
                  <a:pt x="2295299" y="2470"/>
                  <a:pt x="2515498" y="22799"/>
                </a:cubicBezTo>
                <a:cubicBezTo>
                  <a:pt x="2731329" y="42774"/>
                  <a:pt x="2948965" y="40748"/>
                  <a:pt x="3164284" y="16763"/>
                </a:cubicBezTo>
                <a:cubicBezTo>
                  <a:pt x="3260569" y="8475"/>
                  <a:pt x="3357509" y="8125"/>
                  <a:pt x="3453864" y="15714"/>
                </a:cubicBezTo>
                <a:cubicBezTo>
                  <a:pt x="3607337" y="24857"/>
                  <a:pt x="3761376" y="22707"/>
                  <a:pt x="3914455" y="9283"/>
                </a:cubicBezTo>
                <a:cubicBezTo>
                  <a:pt x="4015035" y="163"/>
                  <a:pt x="4115762" y="-1117"/>
                  <a:pt x="4216506" y="72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52A693-AA1D-4D8C-9531-95F78D211615}"/>
              </a:ext>
            </a:extLst>
          </p:cNvPr>
          <p:cNvSpPr txBox="1"/>
          <p:nvPr/>
        </p:nvSpPr>
        <p:spPr>
          <a:xfrm>
            <a:off x="10779434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2D1494-97AC-45FE-BC7A-805C0699EFD9}"/>
              </a:ext>
            </a:extLst>
          </p:cNvPr>
          <p:cNvSpPr txBox="1"/>
          <p:nvPr/>
        </p:nvSpPr>
        <p:spPr>
          <a:xfrm>
            <a:off x="9354168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63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59587-DB73-4FDE-A00B-E58D3901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6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2B676"/>
          </a:solidFill>
          <a:ln w="38100" cap="rnd">
            <a:solidFill>
              <a:srgbClr val="42B67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CE2C6B-9434-490C-BE2A-11C0B29B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O </a:t>
            </a:r>
            <a:r>
              <a:rPr lang="en-US" sz="2800" dirty="0" err="1">
                <a:latin typeface="Times New Roman"/>
                <a:cs typeface="Times New Roman"/>
              </a:rPr>
              <a:t>kulturno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povijesnim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spomenicima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trebamo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brinuti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čuvati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ih</a:t>
            </a:r>
            <a:r>
              <a:rPr lang="en-US" sz="2800" dirty="0">
                <a:latin typeface="Times New Roman"/>
                <a:cs typeface="Times New Roman"/>
              </a:rPr>
              <a:t> za </a:t>
            </a:r>
            <a:r>
              <a:rPr lang="en-US" sz="2800" dirty="0" err="1">
                <a:latin typeface="Times New Roman"/>
                <a:cs typeface="Times New Roman"/>
              </a:rPr>
              <a:t>naše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potomke</a:t>
            </a:r>
            <a:r>
              <a:rPr lang="en-US" sz="2800" dirty="0">
                <a:latin typeface="Times New Roman"/>
                <a:cs typeface="Times New Roman"/>
              </a:rPr>
              <a:t>. Zato </a:t>
            </a:r>
            <a:r>
              <a:rPr lang="en-US" sz="2800" dirty="0" err="1">
                <a:latin typeface="Times New Roman"/>
                <a:cs typeface="Times New Roman"/>
              </a:rPr>
              <a:t>će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Zagreb </a:t>
            </a:r>
            <a:r>
              <a:rPr lang="en-US" sz="2800" dirty="0" err="1">
                <a:latin typeface="Times New Roman"/>
                <a:cs typeface="Times New Roman"/>
              </a:rPr>
              <a:t>raditi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obnovi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svojih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oštećenih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zgrada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spomenika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group of people walking down a dirt road&#10;&#10;Description generated with high confidence">
            <a:extLst>
              <a:ext uri="{FF2B5EF4-FFF2-40B4-BE49-F238E27FC236}">
                <a16:creationId xmlns:a16="http://schemas.microsoft.com/office/drawing/2014/main" xmlns="" id="{35B31F06-BA73-4BF0-9CDC-A211B57045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3716" r="13716"/>
          <a:stretch/>
        </p:blipFill>
        <p:spPr>
          <a:xfrm>
            <a:off x="6099048" y="980111"/>
            <a:ext cx="5458968" cy="48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125EC-44A3-4E91-B273-7951683D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Kulturno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povijesni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spomenici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su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predmeti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građevine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nastali</a:t>
            </a:r>
            <a:r>
              <a:rPr lang="en-US" sz="3600" dirty="0">
                <a:latin typeface="Arial"/>
                <a:cs typeface="Arial"/>
              </a:rPr>
              <a:t> u </a:t>
            </a:r>
            <a:r>
              <a:rPr lang="en-US" sz="3600" dirty="0" err="1">
                <a:latin typeface="Arial"/>
                <a:cs typeface="Arial"/>
              </a:rPr>
              <a:t>prošlosti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283FD-1649-4FCF-8A93-73624859B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0" dirty="0" err="1">
                <a:latin typeface="Arial"/>
                <a:cs typeface="Arial"/>
              </a:rPr>
              <a:t>Stari</a:t>
            </a:r>
            <a:r>
              <a:rPr lang="en-US" sz="3200" b="0" dirty="0">
                <a:latin typeface="Arial"/>
                <a:cs typeface="Arial"/>
              </a:rPr>
              <a:t> </a:t>
            </a:r>
            <a:r>
              <a:rPr lang="en-US" sz="3200" b="0" dirty="0" err="1">
                <a:latin typeface="Arial"/>
                <a:cs typeface="Arial"/>
              </a:rPr>
              <a:t>predmeti</a:t>
            </a:r>
            <a:endParaRPr lang="en-US" sz="3200" b="0" dirty="0">
              <a:latin typeface="Arial"/>
              <a:cs typeface="Arial"/>
            </a:endParaRPr>
          </a:p>
        </p:txBody>
      </p:sp>
      <p:pic>
        <p:nvPicPr>
          <p:cNvPr id="7" name="Picture 7" descr="A group of glass bottles on a table&#10;&#10;Description generated with high confidence">
            <a:extLst>
              <a:ext uri="{FF2B5EF4-FFF2-40B4-BE49-F238E27FC236}">
                <a16:creationId xmlns:a16="http://schemas.microsoft.com/office/drawing/2014/main" xmlns="" id="{A35A5F9C-8A78-4A43-902F-E23FE702C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2409" y="2926080"/>
            <a:ext cx="4352544" cy="326440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E5C0BC-9218-4372-90FB-7584933EF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latin typeface="Arial"/>
                <a:cs typeface="Arial"/>
              </a:rPr>
              <a:t>Građevine</a:t>
            </a:r>
            <a:endParaRPr lang="en-US" sz="3200" b="0">
              <a:latin typeface="Arial"/>
              <a:cs typeface="Arial"/>
            </a:endParaRPr>
          </a:p>
        </p:txBody>
      </p:sp>
      <p:pic>
        <p:nvPicPr>
          <p:cNvPr id="9" name="Picture 9" descr="An old photo of a castle&#10;&#10;Description generated with very high confidence">
            <a:extLst>
              <a:ext uri="{FF2B5EF4-FFF2-40B4-BE49-F238E27FC236}">
                <a16:creationId xmlns:a16="http://schemas.microsoft.com/office/drawing/2014/main" xmlns="" id="{320F680D-3DE6-4DE8-9C32-AFD4FC577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27246" y="3049526"/>
            <a:ext cx="3627395" cy="317611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035A0-E0D9-4968-B8F0-3BE3E9CD35B6}"/>
              </a:ext>
            </a:extLst>
          </p:cNvPr>
          <p:cNvSpPr txBox="1"/>
          <p:nvPr/>
        </p:nvSpPr>
        <p:spPr>
          <a:xfrm>
            <a:off x="6727615" y="5621009"/>
            <a:ext cx="3065941" cy="5331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4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7C5F937-FDA4-49FD-A135-03738460F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15E37C-522A-423F-B958-36BF66141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B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44FEE-B9AC-4B0A-8944-50C9B74A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Arial"/>
                <a:cs typeface="Arial"/>
              </a:rPr>
              <a:t>Važni</a:t>
            </a:r>
            <a:r>
              <a:rPr lang="en-US" sz="2800" dirty="0">
                <a:latin typeface="Arial"/>
                <a:cs typeface="Arial"/>
              </a:rPr>
              <a:t> se </a:t>
            </a:r>
            <a:r>
              <a:rPr lang="en-US" sz="2800" dirty="0" err="1">
                <a:latin typeface="Arial"/>
                <a:cs typeface="Arial"/>
              </a:rPr>
              <a:t>predmeti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čuvaju</a:t>
            </a:r>
            <a:r>
              <a:rPr lang="en-US" sz="2800" dirty="0">
                <a:latin typeface="Arial"/>
                <a:cs typeface="Arial"/>
              </a:rPr>
              <a:t> u </a:t>
            </a:r>
            <a:r>
              <a:rPr lang="en-US" sz="2800" dirty="0" err="1">
                <a:latin typeface="Arial"/>
                <a:cs typeface="Arial"/>
              </a:rPr>
              <a:t>muzejima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knjižnicama</a:t>
            </a:r>
            <a:r>
              <a:rPr lang="en-US" sz="2800" dirty="0">
                <a:latin typeface="Arial"/>
                <a:cs typeface="Arial"/>
              </a:rPr>
              <a:t> I </a:t>
            </a:r>
            <a:r>
              <a:rPr lang="en-US" sz="2800" dirty="0" err="1">
                <a:latin typeface="Arial"/>
                <a:cs typeface="Arial"/>
              </a:rPr>
              <a:t>arhivima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5" descr="A car parked on the side of a building&#10;&#10;Description generated with very high confidence">
            <a:extLst>
              <a:ext uri="{FF2B5EF4-FFF2-40B4-BE49-F238E27FC236}">
                <a16:creationId xmlns:a16="http://schemas.microsoft.com/office/drawing/2014/main" xmlns="" id="{DDE6A087-8F45-4D62-8E1A-F97F3E1495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836" r="-3" b="5977"/>
          <a:stretch/>
        </p:blipFill>
        <p:spPr>
          <a:xfrm>
            <a:off x="6" y="1"/>
            <a:ext cx="6005375" cy="419628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9" name="Picture 9" descr="A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xmlns="" id="{F09B9C61-B9FD-4CC2-8F7D-B548ED79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270" r="-1" b="-1"/>
          <a:stretch/>
        </p:blipFill>
        <p:spPr>
          <a:xfrm>
            <a:off x="6185045" y="-1"/>
            <a:ext cx="6006950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463DC3-F4F5-4049-BE6B-C3D1ED484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562856"/>
            <a:ext cx="689457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Muzej</a:t>
            </a:r>
            <a:r>
              <a:rPr lang="en-US" sz="3600" dirty="0"/>
              <a:t> </a:t>
            </a:r>
            <a:r>
              <a:rPr lang="en-US" sz="3600" dirty="0" err="1"/>
              <a:t>Grada</a:t>
            </a:r>
            <a:r>
              <a:rPr lang="en-US" sz="3600" dirty="0"/>
              <a:t> </a:t>
            </a:r>
            <a:r>
              <a:rPr lang="en-US" sz="3600" dirty="0" err="1"/>
              <a:t>Zagreba</a:t>
            </a:r>
            <a:endParaRPr lang="en-US" sz="3600" dirty="0"/>
          </a:p>
          <a:p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2E0F2-1C80-45B1-BF58-55CB1D7CCCB6}"/>
              </a:ext>
            </a:extLst>
          </p:cNvPr>
          <p:cNvSpPr txBox="1"/>
          <p:nvPr/>
        </p:nvSpPr>
        <p:spPr>
          <a:xfrm>
            <a:off x="10779434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BC10CA-9E1D-410A-B972-43090D3F065C}"/>
              </a:ext>
            </a:extLst>
          </p:cNvPr>
          <p:cNvSpPr txBox="1"/>
          <p:nvPr/>
        </p:nvSpPr>
        <p:spPr>
          <a:xfrm>
            <a:off x="9354168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6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78CC48C-9275-4EFA-9B84-8E818500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600A5FF7-A840-4E3A-9406-905BB31E3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027" r="-1" b="19953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324144-E9CF-4B12-A53E-FAC0D281D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8BDFB-8037-4F31-BA22-DD615585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Arial"/>
                <a:cs typeface="Arial"/>
              </a:rPr>
              <a:t>Narodna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Arial"/>
                <a:cs typeface="Arial"/>
              </a:rPr>
              <a:t>sveučilišna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Arial"/>
                <a:cs typeface="Arial"/>
              </a:rPr>
              <a:t>biblioteka</a:t>
            </a:r>
            <a:endParaRPr lang="en-US" sz="6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3BF70-05B0-4F15-82A8-171ABBB4ECC5}"/>
              </a:ext>
            </a:extLst>
          </p:cNvPr>
          <p:cNvSpPr txBox="1"/>
          <p:nvPr/>
        </p:nvSpPr>
        <p:spPr>
          <a:xfrm>
            <a:off x="10776385" y="6657944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68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78CC48C-9275-4EFA-9B84-8E818500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white building&#10;&#10;Description generated with very high confidence">
            <a:extLst>
              <a:ext uri="{FF2B5EF4-FFF2-40B4-BE49-F238E27FC236}">
                <a16:creationId xmlns:a16="http://schemas.microsoft.com/office/drawing/2014/main" xmlns="" id="{10752615-469A-4D67-8D81-DAD0BF2B0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5576" r="-1" b="9405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324144-E9CF-4B12-A53E-FAC0D281D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E928A-93F7-457E-8ECB-F2DC72C2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Hrvatski državni arhiv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529078-EB60-4A62-A319-E94ADEA998C4}"/>
              </a:ext>
            </a:extLst>
          </p:cNvPr>
          <p:cNvSpPr txBox="1"/>
          <p:nvPr/>
        </p:nvSpPr>
        <p:spPr>
          <a:xfrm>
            <a:off x="10776385" y="6657944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14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A96E9-8F82-45F1-B640-EB1A255D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STARI PREDMETI</a:t>
            </a:r>
          </a:p>
        </p:txBody>
      </p:sp>
      <p:pic>
        <p:nvPicPr>
          <p:cNvPr id="5" name="Picture 5" descr="A picture containing table, sitting, items, paper&#10;&#10;Description generated with very high confidence">
            <a:extLst>
              <a:ext uri="{FF2B5EF4-FFF2-40B4-BE49-F238E27FC236}">
                <a16:creationId xmlns:a16="http://schemas.microsoft.com/office/drawing/2014/main" xmlns="" id="{583BDEC6-9386-47B1-9EAC-44A4C6408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387" y="376183"/>
            <a:ext cx="8023027" cy="60352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9705F8-170D-468A-827D-00F8EB19A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Iz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starih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predmeta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odjeće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alata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nakita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knjiga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dokumenata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slika</a:t>
            </a:r>
            <a:r>
              <a:rPr lang="en-US" sz="2000" dirty="0">
                <a:latin typeface="Arial"/>
                <a:cs typeface="Arial"/>
              </a:rPr>
              <a:t>,  </a:t>
            </a:r>
            <a:r>
              <a:rPr lang="en-US" sz="2000" dirty="0" err="1">
                <a:latin typeface="Arial"/>
                <a:cs typeface="Arial"/>
              </a:rPr>
              <a:t>posuda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namještaja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oružja</a:t>
            </a:r>
            <a:r>
              <a:rPr lang="en-US" sz="2000" dirty="0">
                <a:latin typeface="Arial"/>
                <a:cs typeface="Arial"/>
              </a:rPr>
              <a:t> ...</a:t>
            </a:r>
            <a:r>
              <a:rPr lang="en-US" sz="2000" dirty="0" err="1">
                <a:latin typeface="Arial"/>
                <a:cs typeface="Arial"/>
              </a:rPr>
              <a:t>saznajemo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kako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živjeli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izgledali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predci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69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bunch of items that are sitting on a table&#10;&#10;Description generated with very high confidence">
            <a:extLst>
              <a:ext uri="{FF2B5EF4-FFF2-40B4-BE49-F238E27FC236}">
                <a16:creationId xmlns:a16="http://schemas.microsoft.com/office/drawing/2014/main" xmlns="" id="{41BEC562-2B27-451A-9670-6208319E4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8" r="1" b="11630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325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F2A46FC-A8BE-4771-BE51-D9123E918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items on a bed&#10;&#10;Description generated with very high confidence">
            <a:extLst>
              <a:ext uri="{FF2B5EF4-FFF2-40B4-BE49-F238E27FC236}">
                <a16:creationId xmlns:a16="http://schemas.microsoft.com/office/drawing/2014/main" xmlns="" id="{DBB2F030-3269-4753-8004-934C94297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0" b="23292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689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tray of food on a table&#10;&#10;Description generated with very high confidence">
            <a:extLst>
              <a:ext uri="{FF2B5EF4-FFF2-40B4-BE49-F238E27FC236}">
                <a16:creationId xmlns:a16="http://schemas.microsoft.com/office/drawing/2014/main" xmlns="" id="{1A864921-15F8-4C1D-A736-B6FF7843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192602"/>
            <a:ext cx="5963728" cy="4487173"/>
          </a:xfrm>
          <a:prstGeom prst="rect">
            <a:avLst/>
          </a:prstGeom>
        </p:spPr>
      </p:pic>
      <p:pic>
        <p:nvPicPr>
          <p:cNvPr id="4" name="Picture 4" descr="A picture containing table, indoor, sitting, window&#10;&#10;Description generated with very high confidence">
            <a:extLst>
              <a:ext uri="{FF2B5EF4-FFF2-40B4-BE49-F238E27FC236}">
                <a16:creationId xmlns:a16="http://schemas.microsoft.com/office/drawing/2014/main" xmlns="" id="{E6087AD8-6DBB-485A-812A-BEE24F2EF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7" y="1149470"/>
            <a:ext cx="5963727" cy="45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175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2E41"/>
      </a:dk2>
      <a:lt2>
        <a:srgbClr val="E8E2E5"/>
      </a:lt2>
      <a:accent1>
        <a:srgbClr val="42B676"/>
      </a:accent1>
      <a:accent2>
        <a:srgbClr val="43B1A2"/>
      </a:accent2>
      <a:accent3>
        <a:srgbClr val="32ADDD"/>
      </a:accent3>
      <a:accent4>
        <a:srgbClr val="5680E3"/>
      </a:accent4>
      <a:accent5>
        <a:srgbClr val="8274E8"/>
      </a:accent5>
      <a:accent6>
        <a:srgbClr val="A156E3"/>
      </a:accent6>
      <a:hlink>
        <a:srgbClr val="AE698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34F9AFAC7E74A90BFF45415CF2B3E" ma:contentTypeVersion="2" ma:contentTypeDescription="Stvaranje novog dokumenta." ma:contentTypeScope="" ma:versionID="52a913d4c6dba27590860584d2be244a">
  <xsd:schema xmlns:xsd="http://www.w3.org/2001/XMLSchema" xmlns:xs="http://www.w3.org/2001/XMLSchema" xmlns:p="http://schemas.microsoft.com/office/2006/metadata/properties" xmlns:ns2="df6c1a58-2238-490e-9381-15633b520b50" targetNamespace="http://schemas.microsoft.com/office/2006/metadata/properties" ma:root="true" ma:fieldsID="5cd20b785996b92220eb39b93e3d2f23" ns2:_="">
    <xsd:import namespace="df6c1a58-2238-490e-9381-15633b520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c1a58-2238-490e-9381-15633b520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502F0-FA1F-4B3E-B902-FF283F803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c1a58-2238-490e-9381-15633b520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0516E2-5D18-4A07-990A-6CC0A38C99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f6c1a58-2238-490e-9381-15633b520b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067DCB-DB39-43A0-9805-48A107875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191</Words>
  <Application>Microsoft Office PowerPoint</Application>
  <PresentationFormat>Prilagođeno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SketchyVTI</vt:lpstr>
      <vt:lpstr>KULTURNO POVIJESNI SPOMENICI ZAVIČAJA</vt:lpstr>
      <vt:lpstr>Kulturno povijesni spomenici su predmeti i građevine nastali u prošlosti</vt:lpstr>
      <vt:lpstr>Važni se predmeti čuvaju u muzejima, knjižnicama I arhivima</vt:lpstr>
      <vt:lpstr>Narodna sveučilišna biblioteka</vt:lpstr>
      <vt:lpstr>Hrvatski državni arhiv</vt:lpstr>
      <vt:lpstr>STARI PREDMETI</vt:lpstr>
      <vt:lpstr>PowerPointova prezentacija</vt:lpstr>
      <vt:lpstr>PowerPointova prezentacija</vt:lpstr>
      <vt:lpstr>PowerPointova prezentacija</vt:lpstr>
      <vt:lpstr>PowerPointova prezentacija</vt:lpstr>
      <vt:lpstr>STARE GRAĐEVINE</vt:lpstr>
      <vt:lpstr>U NEDAVNOM POTRESU, NAŽALOST, MNOGI SU OŠTEĆENI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KULTURNO POVIJESNI SPOMENICI ZAVIČAJA</dc:title>
  <dc:creator>OŠ Trnjanska</dc:creator>
  <cp:lastModifiedBy>toshiba</cp:lastModifiedBy>
  <cp:revision>285</cp:revision>
  <dcterms:created xsi:type="dcterms:W3CDTF">2020-03-25T09:21:08Z</dcterms:created>
  <dcterms:modified xsi:type="dcterms:W3CDTF">2020-03-26T21:29:09Z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0x0101001DE34F9AFAC7E74A90BFF45415CF2B3E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